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8" r:id="rId2"/>
    <p:sldId id="266" r:id="rId3"/>
    <p:sldId id="265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212D1A4-7BAD-4CEA-B107-9A0C59DC25AE}">
          <p14:sldIdLst>
            <p14:sldId id="268"/>
            <p14:sldId id="266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8" autoAdjust="0"/>
    <p:restoredTop sz="90390" autoAdjust="0"/>
  </p:normalViewPr>
  <p:slideViewPr>
    <p:cSldViewPr snapToGrid="0" showGuides="1">
      <p:cViewPr varScale="1">
        <p:scale>
          <a:sx n="63" d="100"/>
          <a:sy n="63" d="100"/>
        </p:scale>
        <p:origin x="7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940A4-055F-48F4-B205-C9CF95778C37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9AC4-7CAB-485D-A6D7-82C0698A2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1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a numbered</a:t>
            </a:r>
            <a:r>
              <a:rPr lang="en-GB" baseline="0" dirty="0" smtClean="0"/>
              <a:t> square to make the square disappear.</a:t>
            </a:r>
          </a:p>
          <a:p>
            <a:r>
              <a:rPr lang="en-GB" baseline="0" dirty="0" smtClean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30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a numbered</a:t>
            </a:r>
            <a:r>
              <a:rPr lang="en-GB" baseline="0" dirty="0" smtClean="0"/>
              <a:t> square to make the square disappear.</a:t>
            </a:r>
          </a:p>
          <a:p>
            <a:r>
              <a:rPr lang="en-GB" baseline="0" dirty="0" smtClean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1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a numbered</a:t>
            </a:r>
            <a:r>
              <a:rPr lang="en-GB" baseline="0" dirty="0" smtClean="0"/>
              <a:t> square to make the square disappear.</a:t>
            </a:r>
          </a:p>
          <a:p>
            <a:r>
              <a:rPr lang="en-GB" baseline="0" dirty="0" smtClean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66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a numbered</a:t>
            </a:r>
            <a:r>
              <a:rPr lang="en-GB" baseline="0" dirty="0" smtClean="0"/>
              <a:t> square to make the square disappear.</a:t>
            </a:r>
          </a:p>
          <a:p>
            <a:r>
              <a:rPr lang="en-GB" baseline="0" dirty="0" smtClean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1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02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83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1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1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3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6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9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82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20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1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6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D9498-E2B9-4728-9E65-34F885D1CAC0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4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audio" Target="../media/audio2.wav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 descr="Boat oar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4541">
            <a:off x="4135051" y="3481122"/>
            <a:ext cx="3576955" cy="281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us 9"/>
          <p:cNvSpPr/>
          <p:nvPr/>
        </p:nvSpPr>
        <p:spPr>
          <a:xfrm>
            <a:off x="4343986" y="4433364"/>
            <a:ext cx="1217001" cy="1396559"/>
          </a:xfrm>
          <a:prstGeom prst="mathPlus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uman Heart Vector Icon In Flat Style Stock Illustration - Download Image  Now - i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681" y="3053279"/>
            <a:ext cx="3385655" cy="36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nion PNG Free Download 21 | PNG Images Download | Onion PNG Free Download  21 pictures Download | Onion PNG Free Download 21 PNG &amp;amp; Vector Stock Images  | Free png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33" y="3676866"/>
            <a:ext cx="2056489" cy="242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reen Leaf Transparent Clipart​ | Gallery Yopriceville - High-Quality Free  Images and Transparent PNG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027" y="3799645"/>
            <a:ext cx="2318214" cy="277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772 BEST Roman Numeral 2 IMAGES, STOCK PHOTOS &amp;amp; VECTORS | Adobe Stoc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3" y="55598"/>
            <a:ext cx="2111887" cy="289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us 7"/>
          <p:cNvSpPr/>
          <p:nvPr/>
        </p:nvSpPr>
        <p:spPr>
          <a:xfrm>
            <a:off x="8604866" y="4518073"/>
            <a:ext cx="1140709" cy="1299401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01590" y="3676792"/>
            <a:ext cx="15905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</a:t>
            </a:r>
            <a:endParaRPr lang="en-US" sz="16600" b="1" dirty="0">
              <a:solidFill>
                <a:schemeClr val="accent2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Boat oar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60984">
            <a:off x="9275562" y="286791"/>
            <a:ext cx="3576955" cy="281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us 4"/>
          <p:cNvSpPr/>
          <p:nvPr/>
        </p:nvSpPr>
        <p:spPr>
          <a:xfrm>
            <a:off x="9575260" y="817244"/>
            <a:ext cx="1020107" cy="1078232"/>
          </a:xfrm>
          <a:prstGeom prst="mathPlus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8104508" y="-189574"/>
            <a:ext cx="137728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Y</a:t>
            </a:r>
            <a:endParaRPr lang="en-US" sz="239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100" name="Picture 4" descr="Premium Vector | Trendy woman short hairs brunette black dark colors  .fringe. fashion beauty style.realistic 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59" y="112281"/>
            <a:ext cx="2210942" cy="294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3"/>
          <p:cNvSpPr/>
          <p:nvPr/>
        </p:nvSpPr>
        <p:spPr>
          <a:xfrm>
            <a:off x="4412259" y="1000455"/>
            <a:ext cx="914400" cy="9144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7959" y="393275"/>
            <a:ext cx="17413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</a:t>
            </a:r>
            <a:endParaRPr lang="en-US" sz="13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7" name="Image" hidden="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</p:pic>
      <p:sp>
        <p:nvSpPr>
          <p:cNvPr id="38" name="Number 1"/>
          <p:cNvSpPr/>
          <p:nvPr/>
        </p:nvSpPr>
        <p:spPr>
          <a:xfrm>
            <a:off x="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Number 5"/>
          <p:cNvSpPr/>
          <p:nvPr/>
        </p:nvSpPr>
        <p:spPr>
          <a:xfrm>
            <a:off x="4062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Number 6"/>
          <p:cNvSpPr/>
          <p:nvPr/>
        </p:nvSpPr>
        <p:spPr>
          <a:xfrm>
            <a:off x="8124000" y="2305574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AutoShape 6" descr="Onion PNG Transparent Image - Freepngdesign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27 Text icons ideas in 2021 | text icons, birthday cake topper printable,  happy birthday prin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764" y="3505523"/>
            <a:ext cx="3549279" cy="32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ownload Owl File HQ PNG Image | FreePNGI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8" y="71873"/>
            <a:ext cx="2967555" cy="374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&amp;quot; B&amp;amp;W Tow &amp;amp; Stow Hitch | Nationwide Trailer Par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3885967"/>
            <a:ext cx="5070474" cy="290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3"/>
          <p:cNvSpPr/>
          <p:nvPr/>
        </p:nvSpPr>
        <p:spPr>
          <a:xfrm>
            <a:off x="5756672" y="4442778"/>
            <a:ext cx="1351912" cy="1409382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463403" y="668370"/>
            <a:ext cx="2027556" cy="23774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7499987" y="1440181"/>
            <a:ext cx="1195388" cy="1219201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56040" y="-28041"/>
            <a:ext cx="166338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>
                <a:latin typeface="Constantia" panose="02030602050306030303" pitchFamily="18" charset="0"/>
              </a:rPr>
              <a:t>F</a:t>
            </a:r>
            <a:endParaRPr lang="en-US" sz="23900" b="1" dirty="0">
              <a:latin typeface="Constantia" panose="02030602050306030303" pitchFamily="18" charset="0"/>
            </a:endParaRPr>
          </a:p>
        </p:txBody>
      </p:sp>
      <p:sp>
        <p:nvSpPr>
          <p:cNvPr id="6" name="Plus 5"/>
          <p:cNvSpPr/>
          <p:nvPr/>
        </p:nvSpPr>
        <p:spPr>
          <a:xfrm>
            <a:off x="3676966" y="1440181"/>
            <a:ext cx="1196340" cy="1173479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Image" hidden="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</p:pic>
      <p:sp>
        <p:nvSpPr>
          <p:cNvPr id="38" name="Number 1"/>
          <p:cNvSpPr/>
          <p:nvPr/>
        </p:nvSpPr>
        <p:spPr>
          <a:xfrm>
            <a:off x="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Number 5"/>
          <p:cNvSpPr/>
          <p:nvPr/>
        </p:nvSpPr>
        <p:spPr>
          <a:xfrm>
            <a:off x="4062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Number 6"/>
          <p:cNvSpPr/>
          <p:nvPr/>
        </p:nvSpPr>
        <p:spPr>
          <a:xfrm>
            <a:off x="8124000" y="2305574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AutoShape 6" descr="Rooster Transparent Clip Art PNG Image​ | Gallery Yopriceville -  High-Quality Images and Transparent PNG Free Clipart"/>
          <p:cNvSpPr>
            <a:spLocks noChangeAspect="1" noChangeArrowheads="1"/>
          </p:cNvSpPr>
          <p:nvPr/>
        </p:nvSpPr>
        <p:spPr bwMode="auto">
          <a:xfrm>
            <a:off x="7252970" y="44427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id clipart. Free download transparent .PNG | Creazil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38" y="175751"/>
            <a:ext cx="3465421" cy="367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Shade Sho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93" y="3673687"/>
            <a:ext cx="3681620" cy="297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4035" y="3276272"/>
            <a:ext cx="28087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i="1" dirty="0" smtClean="0">
                <a:solidFill>
                  <a:schemeClr val="accent6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Z</a:t>
            </a:r>
            <a:endParaRPr lang="en-US" sz="23900" b="1" i="1" dirty="0">
              <a:solidFill>
                <a:schemeClr val="accent6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3999" y="-164710"/>
            <a:ext cx="31394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 Numeral </a:t>
            </a:r>
          </a:p>
          <a:p>
            <a:pPr algn="ctr"/>
            <a:r>
              <a:rPr lang="en-US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7417986" y="1558289"/>
            <a:ext cx="1371807" cy="123220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2019 Indianapolis 500 Logo Decal - Passion Stick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93" y="175751"/>
            <a:ext cx="31346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" hidden="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</p:pic>
      <p:sp>
        <p:nvSpPr>
          <p:cNvPr id="38" name="Number 1"/>
          <p:cNvSpPr/>
          <p:nvPr/>
        </p:nvSpPr>
        <p:spPr>
          <a:xfrm>
            <a:off x="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Number 5"/>
          <p:cNvSpPr/>
          <p:nvPr/>
        </p:nvSpPr>
        <p:spPr>
          <a:xfrm>
            <a:off x="4062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Number 6"/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Wind Clipart Transparent, Download Free Wind Clipart Transparent png  images, Free ClipArts on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480" y="134776"/>
            <a:ext cx="4858356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Unger Grabber Plus. View a larger version of this product imag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03" y="2884650"/>
            <a:ext cx="4905375" cy="44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🔥 Fire PNG Images Pic Background - YourPng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56" y="-457731"/>
            <a:ext cx="5307775" cy="47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gic Wand PNG, SVG Clip art for Web - Download Clip Art, PNG Icon Ar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437" y="0"/>
            <a:ext cx="3743324" cy="35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7996" y="3501987"/>
            <a:ext cx="23926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latin typeface="Comic Sans MS" panose="030F0702030302020204" pitchFamily="66" charset="0"/>
              </a:rPr>
              <a:t>Z</a:t>
            </a:r>
            <a:endParaRPr lang="en-US" sz="19900" b="1" dirty="0">
              <a:latin typeface="Comic Sans MS" panose="030F0702030302020204" pitchFamily="66" charset="0"/>
            </a:endParaRPr>
          </a:p>
        </p:txBody>
      </p:sp>
      <p:pic>
        <p:nvPicPr>
          <p:cNvPr id="7" name="Image" hidden="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</p:pic>
      <p:sp>
        <p:nvSpPr>
          <p:cNvPr id="38" name="Number 1"/>
          <p:cNvSpPr/>
          <p:nvPr/>
        </p:nvSpPr>
        <p:spPr>
          <a:xfrm>
            <a:off x="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Number 5"/>
          <p:cNvSpPr/>
          <p:nvPr/>
        </p:nvSpPr>
        <p:spPr>
          <a:xfrm>
            <a:off x="4062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Number 6"/>
          <p:cNvSpPr/>
          <p:nvPr/>
        </p:nvSpPr>
        <p:spPr>
          <a:xfrm>
            <a:off x="8124000" y="2305574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149</Words>
  <Application>Microsoft Office PowerPoint</Application>
  <PresentationFormat>Widescreen</PresentationFormat>
  <Paragraphs>56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ＭＳ Ｐゴシック</vt:lpstr>
      <vt:lpstr>Arabic Typesetting</vt:lpstr>
      <vt:lpstr>Arial</vt:lpstr>
      <vt:lpstr>Bookman Old Style</vt:lpstr>
      <vt:lpstr>Calibri</vt:lpstr>
      <vt:lpstr>Calibri Light</vt:lpstr>
      <vt:lpstr>Comic Sans MS</vt:lpstr>
      <vt:lpstr>Constantia</vt:lpstr>
      <vt:lpstr>Times New Roman</vt:lpstr>
      <vt:lpstr>Office テーマ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tekhnologic</dc:creator>
  <cp:lastModifiedBy>John Lopez</cp:lastModifiedBy>
  <cp:revision>34</cp:revision>
  <dcterms:created xsi:type="dcterms:W3CDTF">2016-02-19T10:10:20Z</dcterms:created>
  <dcterms:modified xsi:type="dcterms:W3CDTF">2021-12-24T15:58:05Z</dcterms:modified>
</cp:coreProperties>
</file>